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F0B35-C76A-43A0-8CA7-CC8EE8482688}" v="17" dt="2021-10-11T11:22:56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Miller" userId="3a19b9ce-a004-4a28-9d83-7fcbc9a0ccf3" providerId="ADAL" clId="{E88F0B35-C76A-43A0-8CA7-CC8EE8482688}"/>
    <pc:docChg chg="undo custSel modSld">
      <pc:chgData name="Nicholas Miller" userId="3a19b9ce-a004-4a28-9d83-7fcbc9a0ccf3" providerId="ADAL" clId="{E88F0B35-C76A-43A0-8CA7-CC8EE8482688}" dt="2021-10-11T11:32:45.451" v="2118" actId="26606"/>
      <pc:docMkLst>
        <pc:docMk/>
      </pc:docMkLst>
      <pc:sldChg chg="addSp delSp modSp mod setBg">
        <pc:chgData name="Nicholas Miller" userId="3a19b9ce-a004-4a28-9d83-7fcbc9a0ccf3" providerId="ADAL" clId="{E88F0B35-C76A-43A0-8CA7-CC8EE8482688}" dt="2021-10-11T11:26:58.350" v="1920" actId="27636"/>
        <pc:sldMkLst>
          <pc:docMk/>
          <pc:sldMk cId="1220756622" sldId="257"/>
        </pc:sldMkLst>
        <pc:spChg chg="mod">
          <ac:chgData name="Nicholas Miller" userId="3a19b9ce-a004-4a28-9d83-7fcbc9a0ccf3" providerId="ADAL" clId="{E88F0B35-C76A-43A0-8CA7-CC8EE8482688}" dt="2021-10-11T11:26:13.094" v="1906" actId="26606"/>
          <ac:spMkLst>
            <pc:docMk/>
            <pc:sldMk cId="1220756622" sldId="257"/>
            <ac:spMk id="2" creationId="{DC30CB9A-7643-4DC6-B001-CD1FBE2467D2}"/>
          </ac:spMkLst>
        </pc:spChg>
        <pc:spChg chg="mod">
          <ac:chgData name="Nicholas Miller" userId="3a19b9ce-a004-4a28-9d83-7fcbc9a0ccf3" providerId="ADAL" clId="{E88F0B35-C76A-43A0-8CA7-CC8EE8482688}" dt="2021-10-11T11:26:58.350" v="1920" actId="27636"/>
          <ac:spMkLst>
            <pc:docMk/>
            <pc:sldMk cId="1220756622" sldId="257"/>
            <ac:spMk id="4" creationId="{9B42EE51-DDD3-45C9-AB29-2DF407CAC7B7}"/>
          </ac:spMkLst>
        </pc:spChg>
        <pc:spChg chg="add del">
          <ac:chgData name="Nicholas Miller" userId="3a19b9ce-a004-4a28-9d83-7fcbc9a0ccf3" providerId="ADAL" clId="{E88F0B35-C76A-43A0-8CA7-CC8EE8482688}" dt="2021-10-11T11:26:13.081" v="1905" actId="26606"/>
          <ac:spMkLst>
            <pc:docMk/>
            <pc:sldMk cId="1220756622" sldId="257"/>
            <ac:spMk id="12" creationId="{3CD9DF72-87A3-404E-A828-84CBF11A8303}"/>
          </ac:spMkLst>
        </pc:spChg>
        <pc:picChg chg="add mod ord">
          <ac:chgData name="Nicholas Miller" userId="3a19b9ce-a004-4a28-9d83-7fcbc9a0ccf3" providerId="ADAL" clId="{E88F0B35-C76A-43A0-8CA7-CC8EE8482688}" dt="2021-10-11T11:26:13.094" v="1906" actId="26606"/>
          <ac:picMkLst>
            <pc:docMk/>
            <pc:sldMk cId="1220756622" sldId="257"/>
            <ac:picMk id="3" creationId="{93B1F2C1-0272-42AF-A27D-641327890C52}"/>
          </ac:picMkLst>
        </pc:picChg>
        <pc:picChg chg="del">
          <ac:chgData name="Nicholas Miller" userId="3a19b9ce-a004-4a28-9d83-7fcbc9a0ccf3" providerId="ADAL" clId="{E88F0B35-C76A-43A0-8CA7-CC8EE8482688}" dt="2021-10-11T11:12:16.278" v="1205" actId="478"/>
          <ac:picMkLst>
            <pc:docMk/>
            <pc:sldMk cId="1220756622" sldId="257"/>
            <ac:picMk id="1026" creationId="{03D79B6B-8FBC-4E20-B8F5-B092397DF01C}"/>
          </ac:picMkLst>
        </pc:picChg>
        <pc:cxnChg chg="add del">
          <ac:chgData name="Nicholas Miller" userId="3a19b9ce-a004-4a28-9d83-7fcbc9a0ccf3" providerId="ADAL" clId="{E88F0B35-C76A-43A0-8CA7-CC8EE8482688}" dt="2021-10-11T11:26:09.749" v="1903" actId="26606"/>
          <ac:cxnSpMkLst>
            <pc:docMk/>
            <pc:sldMk cId="1220756622" sldId="257"/>
            <ac:cxnSpMk id="9" creationId="{E4A809D5-3600-46D4-A466-67F2349A54FB}"/>
          </ac:cxnSpMkLst>
        </pc:cxnChg>
        <pc:cxnChg chg="add del">
          <ac:chgData name="Nicholas Miller" userId="3a19b9ce-a004-4a28-9d83-7fcbc9a0ccf3" providerId="ADAL" clId="{E88F0B35-C76A-43A0-8CA7-CC8EE8482688}" dt="2021-10-11T11:26:13.081" v="1905" actId="26606"/>
          <ac:cxnSpMkLst>
            <pc:docMk/>
            <pc:sldMk cId="1220756622" sldId="257"/>
            <ac:cxnSpMk id="11" creationId="{20E3A342-4D61-4E3F-AF90-1AB42AEB96CC}"/>
          </ac:cxnSpMkLst>
        </pc:cxnChg>
        <pc:cxnChg chg="add">
          <ac:chgData name="Nicholas Miller" userId="3a19b9ce-a004-4a28-9d83-7fcbc9a0ccf3" providerId="ADAL" clId="{E88F0B35-C76A-43A0-8CA7-CC8EE8482688}" dt="2021-10-11T11:26:13.094" v="1906" actId="26606"/>
          <ac:cxnSpMkLst>
            <pc:docMk/>
            <pc:sldMk cId="1220756622" sldId="257"/>
            <ac:cxnSpMk id="14" creationId="{E4A809D5-3600-46D4-A466-67F2349A54FB}"/>
          </ac:cxnSpMkLst>
        </pc:cxnChg>
      </pc:sldChg>
      <pc:sldChg chg="addSp delSp modSp mod">
        <pc:chgData name="Nicholas Miller" userId="3a19b9ce-a004-4a28-9d83-7fcbc9a0ccf3" providerId="ADAL" clId="{E88F0B35-C76A-43A0-8CA7-CC8EE8482688}" dt="2021-10-11T11:23:15.541" v="1813" actId="14100"/>
        <pc:sldMkLst>
          <pc:docMk/>
          <pc:sldMk cId="609885452" sldId="258"/>
        </pc:sldMkLst>
        <pc:spChg chg="mod">
          <ac:chgData name="Nicholas Miller" userId="3a19b9ce-a004-4a28-9d83-7fcbc9a0ccf3" providerId="ADAL" clId="{E88F0B35-C76A-43A0-8CA7-CC8EE8482688}" dt="2021-10-11T11:22:19.840" v="1805" actId="1076"/>
          <ac:spMkLst>
            <pc:docMk/>
            <pc:sldMk cId="609885452" sldId="258"/>
            <ac:spMk id="3" creationId="{FE9B0B8C-D8E9-4BFD-88FE-56D19FAD8AC9}"/>
          </ac:spMkLst>
        </pc:spChg>
        <pc:spChg chg="add mod">
          <ac:chgData name="Nicholas Miller" userId="3a19b9ce-a004-4a28-9d83-7fcbc9a0ccf3" providerId="ADAL" clId="{E88F0B35-C76A-43A0-8CA7-CC8EE8482688}" dt="2021-10-11T11:22:04.416" v="1803" actId="20577"/>
          <ac:spMkLst>
            <pc:docMk/>
            <pc:sldMk cId="609885452" sldId="258"/>
            <ac:spMk id="5" creationId="{4EF4824A-4EAC-4C69-96AE-ABA285C980E9}"/>
          </ac:spMkLst>
        </pc:spChg>
        <pc:spChg chg="add mod">
          <ac:chgData name="Nicholas Miller" userId="3a19b9ce-a004-4a28-9d83-7fcbc9a0ccf3" providerId="ADAL" clId="{E88F0B35-C76A-43A0-8CA7-CC8EE8482688}" dt="2021-10-11T11:23:12.421" v="1812" actId="255"/>
          <ac:spMkLst>
            <pc:docMk/>
            <pc:sldMk cId="609885452" sldId="258"/>
            <ac:spMk id="6" creationId="{004AAE5C-E777-4317-8A0E-08DE7BFC12C8}"/>
          </ac:spMkLst>
        </pc:spChg>
        <pc:picChg chg="mod">
          <ac:chgData name="Nicholas Miller" userId="3a19b9ce-a004-4a28-9d83-7fcbc9a0ccf3" providerId="ADAL" clId="{E88F0B35-C76A-43A0-8CA7-CC8EE8482688}" dt="2021-10-11T11:23:15.541" v="1813" actId="14100"/>
          <ac:picMkLst>
            <pc:docMk/>
            <pc:sldMk cId="609885452" sldId="258"/>
            <ac:picMk id="2" creationId="{046F1BDB-7BDF-4513-9D59-72D441419BB5}"/>
          </ac:picMkLst>
        </pc:picChg>
        <pc:picChg chg="add del mod">
          <ac:chgData name="Nicholas Miller" userId="3a19b9ce-a004-4a28-9d83-7fcbc9a0ccf3" providerId="ADAL" clId="{E88F0B35-C76A-43A0-8CA7-CC8EE8482688}" dt="2021-10-11T11:21:05.781" v="1754" actId="478"/>
          <ac:picMkLst>
            <pc:docMk/>
            <pc:sldMk cId="609885452" sldId="258"/>
            <ac:picMk id="4" creationId="{7D0DA89F-D3F7-4D6D-B6BA-5E841ECDD89A}"/>
          </ac:picMkLst>
        </pc:picChg>
      </pc:sldChg>
      <pc:sldChg chg="addSp delSp modSp mod">
        <pc:chgData name="Nicholas Miller" userId="3a19b9ce-a004-4a28-9d83-7fcbc9a0ccf3" providerId="ADAL" clId="{E88F0B35-C76A-43A0-8CA7-CC8EE8482688}" dt="2021-10-11T11:29:10.245" v="2026" actId="20577"/>
        <pc:sldMkLst>
          <pc:docMk/>
          <pc:sldMk cId="2239367554" sldId="259"/>
        </pc:sldMkLst>
        <pc:spChg chg="mod">
          <ac:chgData name="Nicholas Miller" userId="3a19b9ce-a004-4a28-9d83-7fcbc9a0ccf3" providerId="ADAL" clId="{E88F0B35-C76A-43A0-8CA7-CC8EE8482688}" dt="2021-10-11T11:29:10.245" v="2026" actId="20577"/>
          <ac:spMkLst>
            <pc:docMk/>
            <pc:sldMk cId="2239367554" sldId="259"/>
            <ac:spMk id="2" creationId="{751C162A-75B0-4645-8702-55E796F2B097}"/>
          </ac:spMkLst>
        </pc:spChg>
        <pc:picChg chg="del">
          <ac:chgData name="Nicholas Miller" userId="3a19b9ce-a004-4a28-9d83-7fcbc9a0ccf3" providerId="ADAL" clId="{E88F0B35-C76A-43A0-8CA7-CC8EE8482688}" dt="2021-10-11T10:45:01.533" v="116" actId="478"/>
          <ac:picMkLst>
            <pc:docMk/>
            <pc:sldMk cId="2239367554" sldId="259"/>
            <ac:picMk id="3" creationId="{E15604B7-F32D-4972-BF23-32C6A6BC0D81}"/>
          </ac:picMkLst>
        </pc:picChg>
        <pc:picChg chg="add del mod">
          <ac:chgData name="Nicholas Miller" userId="3a19b9ce-a004-4a28-9d83-7fcbc9a0ccf3" providerId="ADAL" clId="{E88F0B35-C76A-43A0-8CA7-CC8EE8482688}" dt="2021-10-11T11:04:00.300" v="594" actId="478"/>
          <ac:picMkLst>
            <pc:docMk/>
            <pc:sldMk cId="2239367554" sldId="259"/>
            <ac:picMk id="4" creationId="{D6D13C68-4057-47B3-B83A-48CEBB0B66FA}"/>
          </ac:picMkLst>
        </pc:picChg>
        <pc:picChg chg="add del">
          <ac:chgData name="Nicholas Miller" userId="3a19b9ce-a004-4a28-9d83-7fcbc9a0ccf3" providerId="ADAL" clId="{E88F0B35-C76A-43A0-8CA7-CC8EE8482688}" dt="2021-10-11T11:03:39.915" v="591" actId="478"/>
          <ac:picMkLst>
            <pc:docMk/>
            <pc:sldMk cId="2239367554" sldId="259"/>
            <ac:picMk id="5" creationId="{7159DDDA-EBB8-4643-9337-69A2E65D0624}"/>
          </ac:picMkLst>
        </pc:picChg>
        <pc:picChg chg="add mod">
          <ac:chgData name="Nicholas Miller" userId="3a19b9ce-a004-4a28-9d83-7fcbc9a0ccf3" providerId="ADAL" clId="{E88F0B35-C76A-43A0-8CA7-CC8EE8482688}" dt="2021-10-11T11:04:27.421" v="598" actId="962"/>
          <ac:picMkLst>
            <pc:docMk/>
            <pc:sldMk cId="2239367554" sldId="259"/>
            <ac:picMk id="7" creationId="{7B2F6604-E924-4F80-82CA-DB58FCC3D04C}"/>
          </ac:picMkLst>
        </pc:picChg>
        <pc:picChg chg="del">
          <ac:chgData name="Nicholas Miller" userId="3a19b9ce-a004-4a28-9d83-7fcbc9a0ccf3" providerId="ADAL" clId="{E88F0B35-C76A-43A0-8CA7-CC8EE8482688}" dt="2021-10-11T10:45:50.264" v="119" actId="478"/>
          <ac:picMkLst>
            <pc:docMk/>
            <pc:sldMk cId="2239367554" sldId="259"/>
            <ac:picMk id="2050" creationId="{033B66DE-A578-4798-A89B-3388291B0F83}"/>
          </ac:picMkLst>
        </pc:picChg>
      </pc:sldChg>
      <pc:sldChg chg="addSp delSp modSp mod setBg">
        <pc:chgData name="Nicholas Miller" userId="3a19b9ce-a004-4a28-9d83-7fcbc9a0ccf3" providerId="ADAL" clId="{E88F0B35-C76A-43A0-8CA7-CC8EE8482688}" dt="2021-10-11T11:32:45.451" v="2118" actId="26606"/>
        <pc:sldMkLst>
          <pc:docMk/>
          <pc:sldMk cId="940665571" sldId="260"/>
        </pc:sldMkLst>
        <pc:spChg chg="mod">
          <ac:chgData name="Nicholas Miller" userId="3a19b9ce-a004-4a28-9d83-7fcbc9a0ccf3" providerId="ADAL" clId="{E88F0B35-C76A-43A0-8CA7-CC8EE8482688}" dt="2021-10-11T11:32:45.451" v="2118" actId="26606"/>
          <ac:spMkLst>
            <pc:docMk/>
            <pc:sldMk cId="940665571" sldId="260"/>
            <ac:spMk id="2" creationId="{56B294CB-C77B-46DC-A0C9-DAC4C7DEFA94}"/>
          </ac:spMkLst>
        </pc:spChg>
        <pc:spChg chg="mod">
          <ac:chgData name="Nicholas Miller" userId="3a19b9ce-a004-4a28-9d83-7fcbc9a0ccf3" providerId="ADAL" clId="{E88F0B35-C76A-43A0-8CA7-CC8EE8482688}" dt="2021-10-11T11:32:45.451" v="2118" actId="26606"/>
          <ac:spMkLst>
            <pc:docMk/>
            <pc:sldMk cId="940665571" sldId="260"/>
            <ac:spMk id="4" creationId="{E767BA31-2A06-46B8-9F5F-2EEC969FF0E4}"/>
          </ac:spMkLst>
        </pc:spChg>
        <pc:spChg chg="add del">
          <ac:chgData name="Nicholas Miller" userId="3a19b9ce-a004-4a28-9d83-7fcbc9a0ccf3" providerId="ADAL" clId="{E88F0B35-C76A-43A0-8CA7-CC8EE8482688}" dt="2021-10-11T11:29:39.272" v="2027" actId="26606"/>
          <ac:spMkLst>
            <pc:docMk/>
            <pc:sldMk cId="940665571" sldId="260"/>
            <ac:spMk id="10" creationId="{3CD9DF72-87A3-404E-A828-84CBF11A8303}"/>
          </ac:spMkLst>
        </pc:spChg>
        <pc:spChg chg="add del">
          <ac:chgData name="Nicholas Miller" userId="3a19b9ce-a004-4a28-9d83-7fcbc9a0ccf3" providerId="ADAL" clId="{E88F0B35-C76A-43A0-8CA7-CC8EE8482688}" dt="2021-10-11T11:32:45.451" v="2118" actId="26606"/>
          <ac:spMkLst>
            <pc:docMk/>
            <pc:sldMk cId="940665571" sldId="260"/>
            <ac:spMk id="17" creationId="{B1595A09-E336-4D1B-9B3A-06A2287A54E2}"/>
          </ac:spMkLst>
        </pc:spChg>
        <pc:spChg chg="add del">
          <ac:chgData name="Nicholas Miller" userId="3a19b9ce-a004-4a28-9d83-7fcbc9a0ccf3" providerId="ADAL" clId="{E88F0B35-C76A-43A0-8CA7-CC8EE8482688}" dt="2021-10-11T11:32:45.451" v="2118" actId="26606"/>
          <ac:spMkLst>
            <pc:docMk/>
            <pc:sldMk cId="940665571" sldId="260"/>
            <ac:spMk id="19" creationId="{3540989C-C7B8-473B-BF87-6F2DA6A90006}"/>
          </ac:spMkLst>
        </pc:spChg>
        <pc:spChg chg="add">
          <ac:chgData name="Nicholas Miller" userId="3a19b9ce-a004-4a28-9d83-7fcbc9a0ccf3" providerId="ADAL" clId="{E88F0B35-C76A-43A0-8CA7-CC8EE8482688}" dt="2021-10-11T11:32:45.451" v="2118" actId="26606"/>
          <ac:spMkLst>
            <pc:docMk/>
            <pc:sldMk cId="940665571" sldId="260"/>
            <ac:spMk id="24" creationId="{F13C74B1-5B17-4795-BED0-7140497B445A}"/>
          </ac:spMkLst>
        </pc:spChg>
        <pc:spChg chg="add">
          <ac:chgData name="Nicholas Miller" userId="3a19b9ce-a004-4a28-9d83-7fcbc9a0ccf3" providerId="ADAL" clId="{E88F0B35-C76A-43A0-8CA7-CC8EE8482688}" dt="2021-10-11T11:32:45.451" v="2118" actId="26606"/>
          <ac:spMkLst>
            <pc:docMk/>
            <pc:sldMk cId="940665571" sldId="260"/>
            <ac:spMk id="26" creationId="{D4974D33-8DC5-464E-8C6D-BE58F0669C17}"/>
          </ac:spMkLst>
        </pc:spChg>
        <pc:picChg chg="add mod ord">
          <ac:chgData name="Nicholas Miller" userId="3a19b9ce-a004-4a28-9d83-7fcbc9a0ccf3" providerId="ADAL" clId="{E88F0B35-C76A-43A0-8CA7-CC8EE8482688}" dt="2021-10-11T11:32:45.451" v="2118" actId="26606"/>
          <ac:picMkLst>
            <pc:docMk/>
            <pc:sldMk cId="940665571" sldId="260"/>
            <ac:picMk id="5" creationId="{5BD611D1-EFA2-487C-BF44-5B177B572B48}"/>
          </ac:picMkLst>
        </pc:picChg>
        <pc:picChg chg="del">
          <ac:chgData name="Nicholas Miller" userId="3a19b9ce-a004-4a28-9d83-7fcbc9a0ccf3" providerId="ADAL" clId="{E88F0B35-C76A-43A0-8CA7-CC8EE8482688}" dt="2021-10-11T11:04:41.224" v="599" actId="478"/>
          <ac:picMkLst>
            <pc:docMk/>
            <pc:sldMk cId="940665571" sldId="260"/>
            <ac:picMk id="2050" creationId="{81E04606-569B-471D-A109-DBC5FB183A9F}"/>
          </ac:picMkLst>
        </pc:picChg>
        <pc:cxnChg chg="add del">
          <ac:chgData name="Nicholas Miller" userId="3a19b9ce-a004-4a28-9d83-7fcbc9a0ccf3" providerId="ADAL" clId="{E88F0B35-C76A-43A0-8CA7-CC8EE8482688}" dt="2021-10-11T11:29:39.272" v="2027" actId="26606"/>
          <ac:cxnSpMkLst>
            <pc:docMk/>
            <pc:sldMk cId="940665571" sldId="260"/>
            <ac:cxnSpMk id="12" creationId="{20E3A342-4D61-4E3F-AF90-1AB42AEB96CC}"/>
          </ac:cxnSpMkLst>
        </pc:cxnChg>
      </pc:sldChg>
      <pc:sldChg chg="addSp delSp modSp mod setBg">
        <pc:chgData name="Nicholas Miller" userId="3a19b9ce-a004-4a28-9d83-7fcbc9a0ccf3" providerId="ADAL" clId="{E88F0B35-C76A-43A0-8CA7-CC8EE8482688}" dt="2021-10-11T11:30:23.457" v="2032" actId="20577"/>
        <pc:sldMkLst>
          <pc:docMk/>
          <pc:sldMk cId="4266031557" sldId="261"/>
        </pc:sldMkLst>
        <pc:spChg chg="mod">
          <ac:chgData name="Nicholas Miller" userId="3a19b9ce-a004-4a28-9d83-7fcbc9a0ccf3" providerId="ADAL" clId="{E88F0B35-C76A-43A0-8CA7-CC8EE8482688}" dt="2021-10-11T11:27:18.566" v="1921" actId="26606"/>
          <ac:spMkLst>
            <pc:docMk/>
            <pc:sldMk cId="4266031557" sldId="261"/>
            <ac:spMk id="3" creationId="{2D24A384-6677-43C2-9899-0E48755C89FE}"/>
          </ac:spMkLst>
        </pc:spChg>
        <pc:spChg chg="mod">
          <ac:chgData name="Nicholas Miller" userId="3a19b9ce-a004-4a28-9d83-7fcbc9a0ccf3" providerId="ADAL" clId="{E88F0B35-C76A-43A0-8CA7-CC8EE8482688}" dt="2021-10-11T11:30:23.457" v="2032" actId="20577"/>
          <ac:spMkLst>
            <pc:docMk/>
            <pc:sldMk cId="4266031557" sldId="261"/>
            <ac:spMk id="4" creationId="{85C6D245-C3F5-44E7-8D2F-320885544C40}"/>
          </ac:spMkLst>
        </pc:spChg>
        <pc:spChg chg="add">
          <ac:chgData name="Nicholas Miller" userId="3a19b9ce-a004-4a28-9d83-7fcbc9a0ccf3" providerId="ADAL" clId="{E88F0B35-C76A-43A0-8CA7-CC8EE8482688}" dt="2021-10-11T11:27:18.566" v="1921" actId="26606"/>
          <ac:spMkLst>
            <pc:docMk/>
            <pc:sldMk cId="4266031557" sldId="261"/>
            <ac:spMk id="9" creationId="{F13C74B1-5B17-4795-BED0-7140497B445A}"/>
          </ac:spMkLst>
        </pc:spChg>
        <pc:spChg chg="add">
          <ac:chgData name="Nicholas Miller" userId="3a19b9ce-a004-4a28-9d83-7fcbc9a0ccf3" providerId="ADAL" clId="{E88F0B35-C76A-43A0-8CA7-CC8EE8482688}" dt="2021-10-11T11:27:18.566" v="1921" actId="26606"/>
          <ac:spMkLst>
            <pc:docMk/>
            <pc:sldMk cId="4266031557" sldId="261"/>
            <ac:spMk id="11" creationId="{D4974D33-8DC5-464E-8C6D-BE58F0669C17}"/>
          </ac:spMkLst>
        </pc:spChg>
        <pc:picChg chg="add mod">
          <ac:chgData name="Nicholas Miller" userId="3a19b9ce-a004-4a28-9d83-7fcbc9a0ccf3" providerId="ADAL" clId="{E88F0B35-C76A-43A0-8CA7-CC8EE8482688}" dt="2021-10-11T11:27:18.566" v="1921" actId="26606"/>
          <ac:picMkLst>
            <pc:docMk/>
            <pc:sldMk cId="4266031557" sldId="261"/>
            <ac:picMk id="2" creationId="{141E8C13-037A-42A7-A0C4-8A5DBC0F3701}"/>
          </ac:picMkLst>
        </pc:picChg>
        <pc:picChg chg="del">
          <ac:chgData name="Nicholas Miller" userId="3a19b9ce-a004-4a28-9d83-7fcbc9a0ccf3" providerId="ADAL" clId="{E88F0B35-C76A-43A0-8CA7-CC8EE8482688}" dt="2021-10-11T11:10:35.479" v="1152" actId="478"/>
          <ac:picMkLst>
            <pc:docMk/>
            <pc:sldMk cId="4266031557" sldId="261"/>
            <ac:picMk id="1026" creationId="{3A7540BC-60D0-419C-B180-4EF31B71F07B}"/>
          </ac:picMkLst>
        </pc:picChg>
        <pc:picChg chg="del">
          <ac:chgData name="Nicholas Miller" userId="3a19b9ce-a004-4a28-9d83-7fcbc9a0ccf3" providerId="ADAL" clId="{E88F0B35-C76A-43A0-8CA7-CC8EE8482688}" dt="2021-10-11T11:10:37.639" v="1153" actId="478"/>
          <ac:picMkLst>
            <pc:docMk/>
            <pc:sldMk cId="4266031557" sldId="261"/>
            <ac:picMk id="1028" creationId="{1E9FCFA9-21BE-4E42-A5A5-B9E8E5564042}"/>
          </ac:picMkLst>
        </pc:picChg>
      </pc:sldChg>
      <pc:sldChg chg="modSp mod">
        <pc:chgData name="Nicholas Miller" userId="3a19b9ce-a004-4a28-9d83-7fcbc9a0ccf3" providerId="ADAL" clId="{E88F0B35-C76A-43A0-8CA7-CC8EE8482688}" dt="2021-10-11T11:11:57.358" v="1204" actId="20577"/>
        <pc:sldMkLst>
          <pc:docMk/>
          <pc:sldMk cId="1415461341" sldId="262"/>
        </pc:sldMkLst>
        <pc:spChg chg="mod">
          <ac:chgData name="Nicholas Miller" userId="3a19b9ce-a004-4a28-9d83-7fcbc9a0ccf3" providerId="ADAL" clId="{E88F0B35-C76A-43A0-8CA7-CC8EE8482688}" dt="2021-10-11T11:11:57.358" v="1204" actId="20577"/>
          <ac:spMkLst>
            <pc:docMk/>
            <pc:sldMk cId="1415461341" sldId="262"/>
            <ac:spMk id="2" creationId="{BB317616-2612-49D8-9E12-7C8FD6E4D4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442B-E44E-40AD-8486-134B28BC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009B9-D609-476E-ABB4-AF95430DD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F8D85-64C4-40C5-BA56-8CBAB42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B1BA-4F5B-43CD-9C9F-600A381F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EC3C-C5A2-4D1D-8C1E-A4734A8A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02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E09F-8BBF-413D-B162-9DCCB463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837E9-6DC8-4079-9FED-B69DC16C6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06B2-82B9-40B6-AAB6-99672A68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B7F07-3A0B-44A8-9A7C-9F526DBC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C8520-CB1F-4AF9-8276-ADF4A2C4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97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7FA3A-C8B0-49FC-A03F-AED2A4688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98D92-49E0-433F-AC82-2E5EFDF3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17B8E-0250-4375-92A2-B2DDEA91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EBCE1-E2EC-4183-BF21-E3A70A03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9338-DDD9-4035-95FF-399078E1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8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C58F-43E0-47C0-A401-B91D047F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BC2F-0779-4233-B557-44EDC760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0582-2D96-47C2-A805-C9C87D25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84C6-4945-4742-81B3-1D8FE192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B0B3-E86E-4CFA-92C7-7564DF03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43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E4C3-46BB-4BB5-8E13-DC8FF8A5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E6E6-3CFE-40D8-ACF4-B5F4031A5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7671-2D18-416E-85CF-77A78B63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18F4-D37F-463C-A61B-4D9D6568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68BD-AB0D-4560-8CAA-E4758AE2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13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6D93-5E1B-4A45-AB4E-75E20E95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73259-24D9-4F6F-B741-075301CA8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530D2-08E4-4FC5-9233-41BB7A3E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F2E35-97FD-449A-9BAD-56CB8B68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1E334-BE17-48BE-8380-69FAE75F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0753B-976B-4F06-8FC2-E288C74E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0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BBE7-769E-4534-8B5D-7948400E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482A1-B516-47B8-822E-1BB9C54FE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7641B-3722-4A0A-B2FA-F0712C5F3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D468D-CEDE-4926-9974-85A67E1B4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E94F6-0FCC-4D0F-A1A4-7CC6ED2E6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EB1E3-F5E2-40E9-83E2-4C01F381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7C26A-88AA-452E-BF2B-23A12ED7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0B57D-9592-4432-83A6-902E88C0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0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9F17-A768-409D-9CE2-FB8F3AD6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041C8-DF53-4A6A-9EFD-6490B838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A99A6-774F-4AE2-9E67-F293FEA5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9692B-9912-4C50-8B11-D8D635F4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22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E5A50-4758-4CEA-8A53-1177084E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19750-2D37-4938-8F31-E23146F4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09219-AD99-42BD-A09A-EE580941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95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C5D5-A125-43B4-B36B-EF9D69FE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C61D2-00D1-496E-96FA-173CA6A5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857A8-4B65-44E6-925D-26BD991F5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CEC35-9174-4471-B6EE-951AF24F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121BD-2AB3-4E6D-8310-3B76E42D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01DC-90AD-4C8F-98DE-E8B94C13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64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142C-5A07-4E3D-A221-6567A798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1F25F-8A46-41E4-AFA6-F57E2A214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D5C6E-6ABC-4F08-ADD0-2C9D312EE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E0A2D-23DC-4721-9A07-BAC407E0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6503F-8C1B-466C-A756-BC465D1C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EC20A-2404-498F-A5BA-BE0D133A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4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62C28-BBA8-4374-94EA-55413E15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18064-2C43-4DBE-8767-3A8ECD5A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644D8-C29A-4921-951B-48FFB019D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CE35-E490-4852-865B-C32D1EC66CD6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ECAE-3E3F-41E2-9D6A-717BC81DB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59131-4B51-4229-9BCD-7AB80ED0B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0CFB-D0DA-4D9F-BE9A-53C83952D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5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ndcruisermountainpark.com.a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rks.des.qld.gov.au/__data/assets/pdf_file/0027/158580/jimna-state-forest-map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oo.gl/maps/LZVEiNSAFqt9R6PE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ickgmiller@outlook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294CB-C77B-46DC-A0C9-DAC4C7DE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Borumba Dam and Landcruiser Mt Park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67BA31-2A06-46B8-9F5F-2EEC969FF0E4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When:</a:t>
            </a:r>
            <a:r>
              <a:rPr lang="en-US" sz="1500"/>
              <a:t> Friday 29</a:t>
            </a:r>
            <a:r>
              <a:rPr lang="en-US" sz="1500" baseline="30000"/>
              <a:t>th</a:t>
            </a:r>
            <a:r>
              <a:rPr lang="en-US" sz="1500"/>
              <a:t> October – Sunday 30</a:t>
            </a:r>
            <a:r>
              <a:rPr lang="en-US" sz="1500" baseline="30000"/>
              <a:t>th</a:t>
            </a:r>
            <a:r>
              <a:rPr lang="en-US" sz="1500"/>
              <a:t> October 2021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Where:</a:t>
            </a:r>
            <a:r>
              <a:rPr lang="en-US" sz="1500"/>
              <a:t> Borumba Dam and Landcruiser Mt Park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Trip grade: </a:t>
            </a:r>
            <a:r>
              <a:rPr lang="en-US" sz="1500"/>
              <a:t>Medium (AT Tyres and lift preferred)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Vehicle Limit: </a:t>
            </a:r>
            <a:r>
              <a:rPr lang="en-US" sz="1500"/>
              <a:t>10 Cars but reserves will be taken.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Please book on the TLCC Club website – Max 10 cars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Trip Leader: </a:t>
            </a:r>
            <a:r>
              <a:rPr lang="en-US" sz="1500"/>
              <a:t>Nick Miller</a:t>
            </a:r>
          </a:p>
        </p:txBody>
      </p:sp>
      <p:pic>
        <p:nvPicPr>
          <p:cNvPr id="5" name="Picture 4" descr="A picture containing grass, outdoor, tree, mountain&#10;&#10;Description automatically generated">
            <a:extLst>
              <a:ext uri="{FF2B5EF4-FFF2-40B4-BE49-F238E27FC236}">
                <a16:creationId xmlns:a16="http://schemas.microsoft.com/office/drawing/2014/main" id="{5BD611D1-EFA2-487C-BF44-5B177B572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066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0CB9A-7643-4DC6-B001-CD1FBE2467D2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What’s there to do?</a:t>
            </a:r>
          </a:p>
        </p:txBody>
      </p:sp>
      <p:cxnSp>
        <p:nvCxnSpPr>
          <p:cNvPr id="14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42EE51-DDD3-45C9-AB29-2DF407CAC7B7}"/>
              </a:ext>
            </a:extLst>
          </p:cNvPr>
          <p:cNvSpPr txBox="1"/>
          <p:nvPr/>
        </p:nvSpPr>
        <p:spPr>
          <a:xfrm>
            <a:off x="268665" y="2575033"/>
            <a:ext cx="5827336" cy="3858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2 hours drive from Brisbane.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Medium driving through National Parks and HQ Plantations and State Forest.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Option to do a couple of steeper difficult hills at Landcruiser Park or near </a:t>
            </a:r>
            <a:r>
              <a:rPr lang="en-US" sz="1400" dirty="0" err="1"/>
              <a:t>Jimna</a:t>
            </a:r>
            <a:r>
              <a:rPr lang="en-US" sz="1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Tracks through pine plantations, open country and dense rainforest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Please be prepared for possible scratches on cars from some lantana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Low range steep climbs on loose soil and clay at times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Chance to drive a privately leased farming area with scenic views of </a:t>
            </a:r>
            <a:r>
              <a:rPr lang="en-US" sz="1400" dirty="0" err="1"/>
              <a:t>Borumba</a:t>
            </a:r>
            <a:r>
              <a:rPr lang="en-US" sz="1400" dirty="0"/>
              <a:t> Dam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Landcruiser Mountain Park – 4WD Park.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2"/>
              </a:rPr>
              <a:t>Landcruiser Mountain Park </a:t>
            </a:r>
            <a:r>
              <a:rPr lang="en-US" sz="1400" dirty="0" err="1">
                <a:hlinkClick r:id="rId2"/>
              </a:rPr>
              <a:t>Jimna</a:t>
            </a:r>
            <a:r>
              <a:rPr lang="en-US" sz="1400" dirty="0">
                <a:hlinkClick r:id="rId2"/>
              </a:rPr>
              <a:t> - Landcruiser Mountain Park </a:t>
            </a:r>
            <a:r>
              <a:rPr lang="en-US" sz="1400" dirty="0" err="1">
                <a:hlinkClick r:id="rId2"/>
              </a:rPr>
              <a:t>Jimna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Swimming at the Yabba Creek/</a:t>
            </a:r>
            <a:r>
              <a:rPr lang="en-US" sz="1400" dirty="0" err="1"/>
              <a:t>Borumba</a:t>
            </a:r>
            <a:r>
              <a:rPr lang="en-US" sz="1400" dirty="0"/>
              <a:t> Dam at the campsite – Bring swimmers if we have time and there is sufficient water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1F2C1-0272-42AF-A27D-641327890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2" r="2147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075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4A384-6677-43C2-9899-0E48755C89FE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Camping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6D245-C3F5-44E7-8D2F-320885544C40}"/>
              </a:ext>
            </a:extLst>
          </p:cNvPr>
          <p:cNvSpPr txBox="1"/>
          <p:nvPr/>
        </p:nvSpPr>
        <p:spPr>
          <a:xfrm>
            <a:off x="98981" y="2872899"/>
            <a:ext cx="4991493" cy="387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Camping on a privately leased farm. Club has visited the site before but never camped there.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Rodney Garrett farms the area.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He asks that members make a donation to his local football club in the area.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Donation fee and payment method to be advised.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must not bring dogs and or weapons onto the property and we must respect the tracks and livestock.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 showers.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Fire permitted if there is no fire ban.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Firewood available to collect on the property but bring a chainsaw if you have one.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E8C13-037A-42A7-A0C4-8A5DBC0F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0" r="1197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603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9B0B8C-D8E9-4BFD-88FE-56D19FAD8AC9}"/>
              </a:ext>
            </a:extLst>
          </p:cNvPr>
          <p:cNvSpPr txBox="1"/>
          <p:nvPr/>
        </p:nvSpPr>
        <p:spPr>
          <a:xfrm>
            <a:off x="612288" y="6488668"/>
            <a:ext cx="1060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2"/>
              </a:rPr>
              <a:t>https://parks.des.qld.gov.au/__data/assets/pdf_file/0027/158580/jimna-state-forest-map.pdf</a:t>
            </a:r>
            <a:r>
              <a:rPr lang="en-AU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F1BDB-7BDF-4513-9D59-72D44141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6" y="933254"/>
            <a:ext cx="4178386" cy="55554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F4824A-4EAC-4C69-96AE-ABA285C980E9}"/>
              </a:ext>
            </a:extLst>
          </p:cNvPr>
          <p:cNvSpPr/>
          <p:nvPr/>
        </p:nvSpPr>
        <p:spPr>
          <a:xfrm>
            <a:off x="6244157" y="793365"/>
            <a:ext cx="4111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Google Maps location for Farm: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https://goo.gl/maps/LZVEiNSAFqt9R6PE6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AAE5C-E777-4317-8A0E-08DE7BFC12C8}"/>
              </a:ext>
            </a:extLst>
          </p:cNvPr>
          <p:cNvSpPr txBox="1"/>
          <p:nvPr/>
        </p:nvSpPr>
        <p:spPr>
          <a:xfrm>
            <a:off x="4595567" y="103695"/>
            <a:ext cx="349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Maps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88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C162A-75B0-4645-8702-55E796F2B097}"/>
              </a:ext>
            </a:extLst>
          </p:cNvPr>
          <p:cNvSpPr txBox="1"/>
          <p:nvPr/>
        </p:nvSpPr>
        <p:spPr>
          <a:xfrm>
            <a:off x="485557" y="669091"/>
            <a:ext cx="10710527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What to bring:</a:t>
            </a: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Bring food for the weekend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Bring camping gear, chairs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Bring recovery gear.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 Air compressor as we will air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pets allowed in the National Park or Farm.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Camping only (off road camper trailers permitted if experienced).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Lollies</a:t>
            </a:r>
            <a:r>
              <a:rPr lang="en-US" dirty="0"/>
              <a:t> for the gate keepers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Swimmers, Towel and Sunscreen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pants to avoid being scratched by lantana and to protect from snakes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Fuel for the weekend (no fuel in </a:t>
            </a:r>
            <a:r>
              <a:rPr lang="en-US" dirty="0" err="1"/>
              <a:t>Jimna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for Day use at Landcruiser Mt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Donation for camping (Payment method TBA)</a:t>
            </a:r>
          </a:p>
          <a:p>
            <a:endParaRPr lang="en-US" dirty="0"/>
          </a:p>
          <a:p>
            <a:r>
              <a:rPr lang="en-AU" b="1" dirty="0"/>
              <a:t>Where to Meet:</a:t>
            </a:r>
            <a:endParaRPr lang="en-AU" dirty="0"/>
          </a:p>
          <a:p>
            <a:r>
              <a:rPr lang="en-AU" dirty="0"/>
              <a:t>Woodford Memorial Park</a:t>
            </a:r>
          </a:p>
          <a:p>
            <a:r>
              <a:rPr lang="en-US" dirty="0"/>
              <a:t>123 Archer St Woodford QLD 4514</a:t>
            </a:r>
            <a:endParaRPr lang="en-AU" dirty="0"/>
          </a:p>
          <a:p>
            <a:r>
              <a:rPr lang="en-AU" dirty="0"/>
              <a:t>9am.</a:t>
            </a:r>
          </a:p>
          <a:p>
            <a:endParaRPr lang="en-AU" dirty="0"/>
          </a:p>
          <a:p>
            <a:endParaRPr lang="en-US" dirty="0"/>
          </a:p>
        </p:txBody>
      </p:sp>
      <p:pic>
        <p:nvPicPr>
          <p:cNvPr id="7" name="Picture 6" descr="A picture containing outdoor, street, lined, apartment building&#10;&#10;Description automatically generated">
            <a:extLst>
              <a:ext uri="{FF2B5EF4-FFF2-40B4-BE49-F238E27FC236}">
                <a16:creationId xmlns:a16="http://schemas.microsoft.com/office/drawing/2014/main" id="{7B2F6604-E924-4F80-82CA-DB58FCC3D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883471"/>
            <a:ext cx="3433108" cy="27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317616-2612-49D8-9E12-7C8FD6E4D4C0}"/>
              </a:ext>
            </a:extLst>
          </p:cNvPr>
          <p:cNvSpPr txBox="1"/>
          <p:nvPr/>
        </p:nvSpPr>
        <p:spPr>
          <a:xfrm>
            <a:off x="446567" y="552893"/>
            <a:ext cx="1048370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Agenda:</a:t>
            </a:r>
          </a:p>
          <a:p>
            <a:r>
              <a:rPr lang="en-AU" sz="1600" b="1" dirty="0"/>
              <a:t>Friday:</a:t>
            </a:r>
            <a:endParaRPr lang="en-AU" sz="1600" dirty="0"/>
          </a:p>
          <a:p>
            <a:r>
              <a:rPr lang="en-AU" sz="1600" dirty="0"/>
              <a:t>Meet at Woodford at 9am.</a:t>
            </a:r>
          </a:p>
          <a:p>
            <a:r>
              <a:rPr lang="en-AU" sz="1600" dirty="0"/>
              <a:t>Drive to Mount Kilcoy and let our tyres down.</a:t>
            </a:r>
          </a:p>
          <a:p>
            <a:r>
              <a:rPr lang="en-AU" sz="1600" dirty="0"/>
              <a:t>Drive up into Conondale National Park and up into Jimna.</a:t>
            </a:r>
          </a:p>
          <a:p>
            <a:r>
              <a:rPr lang="en-AU" sz="1600" dirty="0"/>
              <a:t>Let tyres down to 22-24</a:t>
            </a:r>
          </a:p>
          <a:p>
            <a:endParaRPr lang="en-AU" sz="1600" dirty="0"/>
          </a:p>
          <a:p>
            <a:r>
              <a:rPr lang="en-AU" sz="1600" b="1" dirty="0"/>
              <a:t>Saturday:</a:t>
            </a:r>
          </a:p>
          <a:p>
            <a:r>
              <a:rPr lang="en-AU" sz="1600" dirty="0"/>
              <a:t>Drive to Landcruiser Mt Park via </a:t>
            </a:r>
            <a:r>
              <a:rPr lang="en-AU" sz="1600" dirty="0" err="1"/>
              <a:t>Kingham</a:t>
            </a:r>
            <a:r>
              <a:rPr lang="en-AU" sz="1600" dirty="0"/>
              <a:t> Rd</a:t>
            </a:r>
          </a:p>
          <a:p>
            <a:r>
              <a:rPr lang="en-AU" sz="1600" dirty="0"/>
              <a:t>9.30am Meet up with David Arnot TLCC Club Member</a:t>
            </a:r>
          </a:p>
          <a:p>
            <a:r>
              <a:rPr lang="en-AU" sz="1600" dirty="0"/>
              <a:t>Drive some tracks across the Park.</a:t>
            </a:r>
          </a:p>
          <a:p>
            <a:r>
              <a:rPr lang="en-AU" sz="1600" dirty="0"/>
              <a:t>3pm Depart for campsite.</a:t>
            </a:r>
          </a:p>
          <a:p>
            <a:r>
              <a:rPr lang="en-AU" sz="1600" dirty="0"/>
              <a:t>4pm have a swim in the </a:t>
            </a:r>
            <a:r>
              <a:rPr lang="en-AU" sz="1600" dirty="0" err="1"/>
              <a:t>Borumba</a:t>
            </a:r>
            <a:r>
              <a:rPr lang="en-AU" sz="1600" dirty="0"/>
              <a:t> Dam/Yabba Creek</a:t>
            </a:r>
          </a:p>
          <a:p>
            <a:endParaRPr lang="en-AU" sz="1600" dirty="0"/>
          </a:p>
          <a:p>
            <a:r>
              <a:rPr lang="en-AU" sz="1600" b="1" dirty="0"/>
              <a:t>Sunday:</a:t>
            </a:r>
          </a:p>
          <a:p>
            <a:r>
              <a:rPr lang="en-AU" sz="1600" dirty="0"/>
              <a:t>Pack up.</a:t>
            </a:r>
          </a:p>
          <a:p>
            <a:r>
              <a:rPr lang="en-AU" sz="1600" dirty="0"/>
              <a:t>Drive up </a:t>
            </a:r>
            <a:r>
              <a:rPr lang="en-AU" sz="1600" dirty="0" err="1"/>
              <a:t>Borgan</a:t>
            </a:r>
            <a:r>
              <a:rPr lang="en-AU" sz="1600" dirty="0"/>
              <a:t> Road.</a:t>
            </a:r>
          </a:p>
          <a:p>
            <a:r>
              <a:rPr lang="en-AU" sz="1600" dirty="0"/>
              <a:t>We will aim to do some more tracks around Jimna in the morning. </a:t>
            </a:r>
          </a:p>
          <a:p>
            <a:endParaRPr lang="en-AU" sz="1600" dirty="0"/>
          </a:p>
          <a:p>
            <a:r>
              <a:rPr lang="en-AU" sz="1600" dirty="0"/>
              <a:t>In the afternoon we will drive home to Kilcoy via Linville. Off-road/sturdy caravans and regular camper trailers can still be towed on this part of the trip as it’s a dirt road that follows a creek with some gates through properties. Aim to be back in Brisbane by around 6pm unless you wish to leave earlier.</a:t>
            </a:r>
          </a:p>
          <a:p>
            <a:endParaRPr lang="en-US" sz="1600" dirty="0"/>
          </a:p>
          <a:p>
            <a:r>
              <a:rPr lang="en-US" sz="1600" b="1" dirty="0"/>
              <a:t>Trip Leader:</a:t>
            </a:r>
            <a:endParaRPr lang="en-US" sz="16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Nick Miller 0422174013 </a:t>
            </a:r>
            <a:r>
              <a:rPr lang="en-AU" sz="1600" dirty="0">
                <a:hlinkClick r:id="rId2"/>
              </a:rPr>
              <a:t>nickgmiller@outlook.com</a:t>
            </a:r>
            <a:endParaRPr lang="en-AU" sz="1600" dirty="0">
              <a:cs typeface="Calibri" panose="020F0502020204030204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546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616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Borumba Dam and Landcruiser Mt Park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Miller</dc:creator>
  <cp:lastModifiedBy>Nicholas Miller</cp:lastModifiedBy>
  <cp:revision>142</cp:revision>
  <dcterms:created xsi:type="dcterms:W3CDTF">2019-08-27T11:29:43Z</dcterms:created>
  <dcterms:modified xsi:type="dcterms:W3CDTF">2021-10-11T11:32:54Z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e7f9010-7f5c-4372-b4e3-91a33ea4ea32_Enabled">
    <vt:lpwstr>true</vt:lpwstr>
  </property>
  <property fmtid="{D5CDD505-2E9C-101B-9397-08002B2CF9AE}" pid="3" name="MSIP_Label_fe7f9010-7f5c-4372-b4e3-91a33ea4ea32_SetDate">
    <vt:lpwstr>2020-08-05T13:39:51Z</vt:lpwstr>
  </property>
  <property fmtid="{D5CDD505-2E9C-101B-9397-08002B2CF9AE}" pid="4" name="MSIP_Label_fe7f9010-7f5c-4372-b4e3-91a33ea4ea32_Method">
    <vt:lpwstr>Standard</vt:lpwstr>
  </property>
  <property fmtid="{D5CDD505-2E9C-101B-9397-08002B2CF9AE}" pid="5" name="MSIP_Label_fe7f9010-7f5c-4372-b4e3-91a33ea4ea32_Name">
    <vt:lpwstr>I - Internal</vt:lpwstr>
  </property>
  <property fmtid="{D5CDD505-2E9C-101B-9397-08002B2CF9AE}" pid="6" name="MSIP_Label_fe7f9010-7f5c-4372-b4e3-91a33ea4ea32_SiteId">
    <vt:lpwstr>bc0c325b-6efc-4ca8-9e46-11b50fe2aab5</vt:lpwstr>
  </property>
  <property fmtid="{D5CDD505-2E9C-101B-9397-08002B2CF9AE}" pid="7" name="MSIP_Label_fe7f9010-7f5c-4372-b4e3-91a33ea4ea32_ActionId">
    <vt:lpwstr>03c52cc6-1994-429b-b823-000086c61bd3</vt:lpwstr>
  </property>
  <property fmtid="{D5CDD505-2E9C-101B-9397-08002B2CF9AE}" pid="8" name="MSIP_Label_fe7f9010-7f5c-4372-b4e3-91a33ea4ea32_ContentBits">
    <vt:lpwstr>0</vt:lpwstr>
  </property>
</Properties>
</file>